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4.jpeg" ContentType="image/jpeg"/>
  <Override PartName="/ppt/media/image3.jpeg" ContentType="image/jpeg"/>
  <Override PartName="/ppt/media/image5.png" ContentType="image/png"/>
  <Override PartName="/ppt/media/image6.jpeg" ContentType="image/jpeg"/>
  <Override PartName="/ppt/media/image7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ffc00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56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ffc000"/>
            </a:solidFill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56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9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3"/>
          <p:cNvSpPr/>
          <p:nvPr/>
        </p:nvSpPr>
        <p:spPr>
          <a:xfrm>
            <a:off x="0" y="330120"/>
            <a:ext cx="9143640" cy="65275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7" name="ZoneTexte 4"/>
          <p:cNvSpPr/>
          <p:nvPr/>
        </p:nvSpPr>
        <p:spPr>
          <a:xfrm>
            <a:off x="639000" y="1777320"/>
            <a:ext cx="8130960" cy="2954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ffffff"/>
                </a:solidFill>
                <a:latin typeface="Wingdings"/>
              </a:rPr>
              <a:t></a:t>
            </a: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 </a:t>
            </a: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CE2 : J’utilise les unités : mètre, centimètre, kilomètre, gramme, kilogramme, litre…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ffffff"/>
                </a:solidFill>
                <a:latin typeface="Wingdings"/>
              </a:rPr>
              <a:t></a:t>
            </a: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 </a:t>
            </a: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CM1 : Je sais convertir des unités de mesure.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8" name="Image 8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4754880" cy="28497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Pour mesurer la quantité de farine, j’utilise quel objet et je mesure avec quelle unité ?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72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4/4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2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3" name=""/>
          <p:cNvSpPr/>
          <p:nvPr/>
        </p:nvSpPr>
        <p:spPr>
          <a:xfrm>
            <a:off x="7896240" y="341460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4" name="" descr=""/>
          <p:cNvPicPr/>
          <p:nvPr/>
        </p:nvPicPr>
        <p:blipFill>
          <a:blip r:embed="rId1"/>
          <a:stretch/>
        </p:blipFill>
        <p:spPr>
          <a:xfrm>
            <a:off x="5083560" y="421560"/>
            <a:ext cx="3949200" cy="2880000"/>
          </a:xfrm>
          <a:prstGeom prst="rect">
            <a:avLst/>
          </a:prstGeom>
          <a:ln w="0">
            <a:noFill/>
          </a:ln>
        </p:spPr>
      </p:pic>
      <p:sp>
        <p:nvSpPr>
          <p:cNvPr id="155" name=""/>
          <p:cNvSpPr/>
          <p:nvPr/>
        </p:nvSpPr>
        <p:spPr>
          <a:xfrm>
            <a:off x="8052480" y="31428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ZoneTexte 10"/>
          <p:cNvSpPr/>
          <p:nvPr/>
        </p:nvSpPr>
        <p:spPr>
          <a:xfrm>
            <a:off x="720000" y="432000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120 dm= . . . m  +  . . .  cm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68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6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72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4/4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ZoneTexte 11"/>
          <p:cNvSpPr/>
          <p:nvPr/>
        </p:nvSpPr>
        <p:spPr>
          <a:xfrm>
            <a:off x="441360" y="994320"/>
            <a:ext cx="4668480" cy="173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OBJET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: balance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(ou verre mesureur)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UNITÉ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: grammes (g)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1" name=""/>
          <p:cNvSpPr/>
          <p:nvPr/>
        </p:nvSpPr>
        <p:spPr>
          <a:xfrm>
            <a:off x="7896240" y="341460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2" name="" descr=""/>
          <p:cNvPicPr/>
          <p:nvPr/>
        </p:nvPicPr>
        <p:blipFill>
          <a:blip r:embed="rId1"/>
          <a:stretch/>
        </p:blipFill>
        <p:spPr>
          <a:xfrm>
            <a:off x="5083560" y="421560"/>
            <a:ext cx="3949200" cy="2880000"/>
          </a:xfrm>
          <a:prstGeom prst="rect">
            <a:avLst/>
          </a:prstGeom>
          <a:ln w="0">
            <a:noFill/>
          </a:ln>
        </p:spPr>
      </p:pic>
      <p:sp>
        <p:nvSpPr>
          <p:cNvPr id="163" name=""/>
          <p:cNvSpPr/>
          <p:nvPr/>
        </p:nvSpPr>
        <p:spPr>
          <a:xfrm>
            <a:off x="8052480" y="31428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ZoneTexte 12"/>
          <p:cNvSpPr/>
          <p:nvPr/>
        </p:nvSpPr>
        <p:spPr>
          <a:xfrm>
            <a:off x="720000" y="432000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120 dm=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12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m  + 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cm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9" dur="indefinite" restart="never" nodeType="tmRoot">
          <p:childTnLst>
            <p:seq>
              <p:cTn id="30" dur="indefinite" nodeType="mainSeq">
                <p:childTnLst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88600" y="19440"/>
            <a:ext cx="5010480" cy="2919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Pour mesurer la longueur d’un meuble, j’utilise quel objet et je mesure avec quelle unité ?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0" name="Image 4" descr=""/>
          <p:cNvPicPr/>
          <p:nvPr/>
        </p:nvPicPr>
        <p:blipFill>
          <a:blip r:embed="rId1"/>
          <a:srcRect l="32332" t="26121" r="23893" b="0"/>
          <a:stretch/>
        </p:blipFill>
        <p:spPr>
          <a:xfrm>
            <a:off x="6034680" y="374400"/>
            <a:ext cx="3034800" cy="288000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1/4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"/>
          <p:cNvSpPr/>
          <p:nvPr/>
        </p:nvSpPr>
        <p:spPr>
          <a:xfrm>
            <a:off x="7896240" y="341460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"/>
          <p:cNvSpPr/>
          <p:nvPr/>
        </p:nvSpPr>
        <p:spPr>
          <a:xfrm>
            <a:off x="8052480" y="31428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"/>
          <p:cNvSpPr/>
          <p:nvPr/>
        </p:nvSpPr>
        <p:spPr>
          <a:xfrm flipH="1">
            <a:off x="0" y="342072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5" name="ZoneTexte 3"/>
          <p:cNvSpPr/>
          <p:nvPr/>
        </p:nvSpPr>
        <p:spPr>
          <a:xfrm>
            <a:off x="720000" y="432000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17 mm = . . . cm  +  . . .  mm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Titre 2"/>
          <p:cNvSpPr txBox="1"/>
          <p:nvPr/>
        </p:nvSpPr>
        <p:spPr>
          <a:xfrm>
            <a:off x="324360" y="3620880"/>
            <a:ext cx="454284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68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6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72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1/4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ZoneTexte 13"/>
          <p:cNvSpPr/>
          <p:nvPr/>
        </p:nvSpPr>
        <p:spPr>
          <a:xfrm>
            <a:off x="487800" y="1273320"/>
            <a:ext cx="4865760" cy="118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OBJET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: mètre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UNITÉ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: centimètres (cm)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0" name="Image 1" descr=""/>
          <p:cNvPicPr/>
          <p:nvPr/>
        </p:nvPicPr>
        <p:blipFill>
          <a:blip r:embed="rId1"/>
          <a:srcRect l="32332" t="26121" r="23893" b="0"/>
          <a:stretch/>
        </p:blipFill>
        <p:spPr>
          <a:xfrm>
            <a:off x="6034680" y="374400"/>
            <a:ext cx="3034800" cy="2880000"/>
          </a:xfrm>
          <a:prstGeom prst="rect">
            <a:avLst/>
          </a:prstGeom>
          <a:ln w="0">
            <a:noFill/>
          </a:ln>
        </p:spPr>
      </p:pic>
      <p:sp>
        <p:nvSpPr>
          <p:cNvPr id="101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2" name=""/>
          <p:cNvSpPr/>
          <p:nvPr/>
        </p:nvSpPr>
        <p:spPr>
          <a:xfrm>
            <a:off x="7896240" y="341460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"/>
          <p:cNvSpPr/>
          <p:nvPr/>
        </p:nvSpPr>
        <p:spPr>
          <a:xfrm>
            <a:off x="8052480" y="31428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ZoneTexte 1"/>
          <p:cNvSpPr/>
          <p:nvPr/>
        </p:nvSpPr>
        <p:spPr>
          <a:xfrm>
            <a:off x="720000" y="432000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17 mm =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1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cm  + 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7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mm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553680" y="170280"/>
            <a:ext cx="4080960" cy="2931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5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Pour mesurer des poids de musculation, j’utilise quel objet et je mesure avec quelle unité ?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72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2/4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8" name=""/>
          <p:cNvSpPr/>
          <p:nvPr/>
        </p:nvSpPr>
        <p:spPr>
          <a:xfrm>
            <a:off x="7896240" y="341460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ZoneTexte 2"/>
          <p:cNvSpPr/>
          <p:nvPr/>
        </p:nvSpPr>
        <p:spPr>
          <a:xfrm>
            <a:off x="720000" y="432000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205 mm = . . . cm  +  . . .  mm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0" name="Image 6" descr=""/>
          <p:cNvPicPr/>
          <p:nvPr/>
        </p:nvPicPr>
        <p:blipFill>
          <a:blip r:embed="rId1"/>
          <a:srcRect l="13795" t="35655" r="24584" b="0"/>
          <a:stretch/>
        </p:blipFill>
        <p:spPr>
          <a:xfrm>
            <a:off x="5190120" y="546120"/>
            <a:ext cx="3880800" cy="2700000"/>
          </a:xfrm>
          <a:prstGeom prst="rect">
            <a:avLst/>
          </a:prstGeom>
          <a:ln w="0">
            <a:noFill/>
          </a:ln>
        </p:spPr>
      </p:pic>
      <p:sp>
        <p:nvSpPr>
          <p:cNvPr id="111" name=""/>
          <p:cNvSpPr/>
          <p:nvPr/>
        </p:nvSpPr>
        <p:spPr>
          <a:xfrm>
            <a:off x="8052480" y="31428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68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6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72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2/4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ZoneTexte 13"/>
          <p:cNvSpPr/>
          <p:nvPr/>
        </p:nvSpPr>
        <p:spPr>
          <a:xfrm>
            <a:off x="244080" y="1191960"/>
            <a:ext cx="4936680" cy="118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OBJET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: balance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UNITÉ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: kilogrammes (kg)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6" name=""/>
          <p:cNvSpPr/>
          <p:nvPr/>
        </p:nvSpPr>
        <p:spPr>
          <a:xfrm>
            <a:off x="7896240" y="341460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ZoneTexte 5"/>
          <p:cNvSpPr/>
          <p:nvPr/>
        </p:nvSpPr>
        <p:spPr>
          <a:xfrm>
            <a:off x="720000" y="432000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205 mm =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20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cm  + 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mm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8" name="Image 2" descr=""/>
          <p:cNvPicPr/>
          <p:nvPr/>
        </p:nvPicPr>
        <p:blipFill>
          <a:blip r:embed="rId1"/>
          <a:srcRect l="13795" t="35655" r="24584" b="0"/>
          <a:stretch/>
        </p:blipFill>
        <p:spPr>
          <a:xfrm>
            <a:off x="5190120" y="546120"/>
            <a:ext cx="3880800" cy="2700000"/>
          </a:xfrm>
          <a:prstGeom prst="rect">
            <a:avLst/>
          </a:prstGeom>
          <a:ln w="0">
            <a:noFill/>
          </a:ln>
        </p:spPr>
      </p:pic>
      <p:sp>
        <p:nvSpPr>
          <p:cNvPr id="119" name=""/>
          <p:cNvSpPr/>
          <p:nvPr/>
        </p:nvSpPr>
        <p:spPr>
          <a:xfrm>
            <a:off x="8052480" y="31428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" dur="indefinite" restart="never" nodeType="tmRoot">
          <p:childTnLst>
            <p:seq>
              <p:cTn id="9" dur="indefinite" nodeType="mainSeq">
                <p:childTnLst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4313520" cy="27684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Pour mesurer l’épaisseur d’une planche, j’utilise quel objet et je mesure avec quelle unité ?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72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3/4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2" name="Image 4" descr=""/>
          <p:cNvPicPr/>
          <p:nvPr/>
        </p:nvPicPr>
        <p:blipFill>
          <a:blip r:embed="rId1"/>
          <a:stretch/>
        </p:blipFill>
        <p:spPr>
          <a:xfrm>
            <a:off x="4242960" y="892800"/>
            <a:ext cx="4872240" cy="2435760"/>
          </a:xfrm>
          <a:prstGeom prst="rect">
            <a:avLst/>
          </a:prstGeom>
          <a:ln w="0">
            <a:noFill/>
          </a:ln>
        </p:spPr>
      </p:pic>
      <p:sp>
        <p:nvSpPr>
          <p:cNvPr id="123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4" name=""/>
          <p:cNvSpPr/>
          <p:nvPr/>
        </p:nvSpPr>
        <p:spPr>
          <a:xfrm>
            <a:off x="7896240" y="341460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"/>
          <p:cNvSpPr/>
          <p:nvPr/>
        </p:nvSpPr>
        <p:spPr>
          <a:xfrm>
            <a:off x="8052480" y="31428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ZoneTexte 6"/>
          <p:cNvSpPr/>
          <p:nvPr/>
        </p:nvSpPr>
        <p:spPr>
          <a:xfrm>
            <a:off x="720000" y="432000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275 cm = . . . m  +  . . .  cm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68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6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72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3/4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ZoneTexte 13"/>
          <p:cNvSpPr/>
          <p:nvPr/>
        </p:nvSpPr>
        <p:spPr>
          <a:xfrm>
            <a:off x="244080" y="982800"/>
            <a:ext cx="5064480" cy="173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OBJET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: mètre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UNITÉ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: centimètres (cm),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millimètres (mm)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1" name=""/>
          <p:cNvSpPr/>
          <p:nvPr/>
        </p:nvSpPr>
        <p:spPr>
          <a:xfrm>
            <a:off x="7896240" y="341460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"/>
          <p:cNvSpPr/>
          <p:nvPr/>
        </p:nvSpPr>
        <p:spPr>
          <a:xfrm>
            <a:off x="8052480" y="31428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3" name="Image 7" descr=""/>
          <p:cNvPicPr/>
          <p:nvPr/>
        </p:nvPicPr>
        <p:blipFill>
          <a:blip r:embed="rId1"/>
          <a:stretch/>
        </p:blipFill>
        <p:spPr>
          <a:xfrm>
            <a:off x="4242960" y="892800"/>
            <a:ext cx="4872240" cy="2435760"/>
          </a:xfrm>
          <a:prstGeom prst="rect">
            <a:avLst/>
          </a:prstGeom>
          <a:ln w="0">
            <a:noFill/>
          </a:ln>
        </p:spPr>
      </p:pic>
      <p:sp>
        <p:nvSpPr>
          <p:cNvPr id="134" name="ZoneTexte 7"/>
          <p:cNvSpPr/>
          <p:nvPr/>
        </p:nvSpPr>
        <p:spPr>
          <a:xfrm>
            <a:off x="720000" y="432000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275 cm =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2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m  + 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75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 cm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" dur="indefinite" restart="never" nodeType="tmRoot">
          <p:childTnLst>
            <p:seq>
              <p:cTn id="16" dur="indefinite" nodeType="mainSeq">
                <p:childTnLst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4754880" cy="28497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Pour surveiller la contenance d’une casserole, j’utilise quel objet et je mesure avec quelle unité ?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36" name="Image 5" descr=""/>
          <p:cNvPicPr/>
          <p:nvPr/>
        </p:nvPicPr>
        <p:blipFill>
          <a:blip r:embed="rId1"/>
          <a:srcRect l="39995" t="42186" r="35837" b="0"/>
          <a:stretch/>
        </p:blipFill>
        <p:spPr>
          <a:xfrm>
            <a:off x="5627160" y="145080"/>
            <a:ext cx="1933200" cy="3240000"/>
          </a:xfrm>
          <a:prstGeom prst="rect">
            <a:avLst/>
          </a:prstGeom>
          <a:ln w="0">
            <a:noFill/>
          </a:ln>
        </p:spPr>
      </p:pic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72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4/4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9" name=""/>
          <p:cNvSpPr/>
          <p:nvPr/>
        </p:nvSpPr>
        <p:spPr>
          <a:xfrm>
            <a:off x="7896240" y="341460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"/>
          <p:cNvSpPr/>
          <p:nvPr/>
        </p:nvSpPr>
        <p:spPr>
          <a:xfrm>
            <a:off x="8052480" y="31428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ZoneTexte 8"/>
          <p:cNvSpPr/>
          <p:nvPr/>
        </p:nvSpPr>
        <p:spPr>
          <a:xfrm>
            <a:off x="720000" y="432000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1 850 m = . . . km  +  . . .  m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68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6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72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4/4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ZoneTexte 13"/>
          <p:cNvSpPr/>
          <p:nvPr/>
        </p:nvSpPr>
        <p:spPr>
          <a:xfrm>
            <a:off x="476280" y="994320"/>
            <a:ext cx="4633560" cy="173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OBJET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: verre mesureur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UNITÉ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: litres (L),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centilitres (cL)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6" name=""/>
          <p:cNvSpPr/>
          <p:nvPr/>
        </p:nvSpPr>
        <p:spPr>
          <a:xfrm>
            <a:off x="7896240" y="341460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"/>
          <p:cNvSpPr/>
          <p:nvPr/>
        </p:nvSpPr>
        <p:spPr>
          <a:xfrm>
            <a:off x="8052480" y="31428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8" name="Image 3" descr=""/>
          <p:cNvPicPr/>
          <p:nvPr/>
        </p:nvPicPr>
        <p:blipFill>
          <a:blip r:embed="rId1"/>
          <a:srcRect l="39995" t="42186" r="35837" b="0"/>
          <a:stretch/>
        </p:blipFill>
        <p:spPr>
          <a:xfrm>
            <a:off x="5627160" y="145080"/>
            <a:ext cx="1933200" cy="3240000"/>
          </a:xfrm>
          <a:prstGeom prst="rect">
            <a:avLst/>
          </a:prstGeom>
          <a:ln w="0">
            <a:noFill/>
          </a:ln>
        </p:spPr>
      </p:pic>
      <p:sp>
        <p:nvSpPr>
          <p:cNvPr id="149" name="ZoneTexte 9"/>
          <p:cNvSpPr/>
          <p:nvPr/>
        </p:nvSpPr>
        <p:spPr>
          <a:xfrm>
            <a:off x="720000" y="432000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1 850 m =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1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km  + 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850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 m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" dur="indefinite" restart="never" nodeType="tmRoot">
          <p:childTnLst>
            <p:seq>
              <p:cTn id="23" dur="indefinite" nodeType="mainSeq"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25</TotalTime>
  <Application>LibreOffice/7.4.3.2$Windows_X86_64 LibreOffice_project/1048a8393ae2eeec98dff31b5c133c5f1d08b890</Application>
  <AppVersion>15.0000</AppVersion>
  <Words>141</Words>
  <Paragraphs>27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2025-12-22T09:48:45Z</dcterms:modified>
  <cp:revision>45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9</vt:i4>
  </property>
</Properties>
</file>